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8"/>
  </p:notesMasterIdLst>
  <p:handoutMasterIdLst>
    <p:handoutMasterId r:id="rId9"/>
  </p:handoutMasterIdLst>
  <p:sldIdLst>
    <p:sldId id="500" r:id="rId3"/>
    <p:sldId id="786" r:id="rId4"/>
    <p:sldId id="906" r:id="rId5"/>
    <p:sldId id="909" r:id="rId6"/>
    <p:sldId id="910" r:id="rId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86"/>
    <a:srgbClr val="C0C0C4"/>
    <a:srgbClr val="678DC5"/>
    <a:srgbClr val="3E67A4"/>
    <a:srgbClr val="3E8DC5"/>
    <a:srgbClr val="5F5F65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89277" autoAdjust="0"/>
  </p:normalViewPr>
  <p:slideViewPr>
    <p:cSldViewPr snapToGrid="0">
      <p:cViewPr varScale="1">
        <p:scale>
          <a:sx n="77" d="100"/>
          <a:sy n="77" d="100"/>
        </p:scale>
        <p:origin x="141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‹N›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dirty="0"/>
              <a:t>oduction to the Internet of Things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1200" b="0" dirty="0"/>
              <a:t>Chapter 1: What is the Internet of Things?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CA" dirty="0"/>
              <a:t>Internet of Things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1.1.1 –</a:t>
            </a:r>
            <a:r>
              <a:rPr lang="en-US" baseline="0" dirty="0">
                <a:latin typeface="Arial" charset="0"/>
              </a:rPr>
              <a:t> The Internet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/>
              <a:t>Things as an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2.1.3 –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/>
              <a:t>Connecting to Non-Traditional Computer</a:t>
            </a:r>
            <a:r>
              <a:rPr lang="en-US" baseline="0" dirty="0"/>
              <a:t> Things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2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‹N›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‹N›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‹N›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7713" indent="-29051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‹N›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Chapter 1: What is the Internet of Things?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5041900" cy="658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dirty="0"/>
              <a:t>oduction to the Internet of Things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1 - Sections &amp; Objectives</a:t>
            </a:r>
            <a:endParaRPr lang="en-US" dirty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1.1 Internet of Things</a:t>
            </a:r>
          </a:p>
          <a:p>
            <a:pPr lvl="1"/>
            <a:r>
              <a:rPr lang="en-US" dirty="0"/>
              <a:t>Explain the positive effects of the Internet of Everything on our everyday lives</a:t>
            </a:r>
          </a:p>
          <a:p>
            <a:r>
              <a:rPr lang="en-CA" dirty="0"/>
              <a:t>1.2 The Value of the IoE</a:t>
            </a:r>
          </a:p>
          <a:p>
            <a:pPr lvl="1"/>
            <a:r>
              <a:rPr lang="en-US" dirty="0"/>
              <a:t>Identify the elements of the IoE</a:t>
            </a:r>
          </a:p>
          <a:p>
            <a:r>
              <a:rPr lang="en-CA" dirty="0"/>
              <a:t>1.3 Globally Connected</a:t>
            </a:r>
          </a:p>
          <a:p>
            <a:pPr lvl="1"/>
            <a:r>
              <a:rPr lang="en-US" dirty="0"/>
              <a:t>Explain how multiple networks are used in everyday life.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dirty="0">
                <a:solidFill>
                  <a:srgbClr val="7E7E86"/>
                </a:solidFill>
                <a:latin typeface="Arial" charset="0"/>
              </a:rPr>
            </a:br>
            <a:r>
              <a:rPr lang="en-US" sz="1800" dirty="0">
                <a:latin typeface="Arial" charset="0"/>
              </a:rPr>
              <a:t>Internet of Things</a:t>
            </a:r>
            <a:br>
              <a:rPr lang="en-US" sz="1800" dirty="0">
                <a:latin typeface="Arial" charset="0"/>
              </a:rPr>
            </a:br>
            <a:r>
              <a:rPr lang="en-US" dirty="0">
                <a:latin typeface="Arial" charset="0"/>
              </a:rPr>
              <a:t>The Internet</a:t>
            </a:r>
            <a:endParaRPr lang="en-US" dirty="0">
              <a:solidFill>
                <a:srgbClr val="7E7E86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66683"/>
            <a:ext cx="8621797" cy="1701829"/>
          </a:xfrm>
        </p:spPr>
        <p:txBody>
          <a:bodyPr wrap="square">
            <a:spAutoFit/>
          </a:bodyPr>
          <a:lstStyle/>
          <a:p>
            <a:r>
              <a:rPr lang="en-US" sz="2000" dirty="0"/>
              <a:t>The Internet</a:t>
            </a:r>
          </a:p>
          <a:p>
            <a:pPr lvl="1"/>
            <a:r>
              <a:rPr lang="en-US" sz="1600" dirty="0"/>
              <a:t>A network of networks</a:t>
            </a:r>
          </a:p>
          <a:p>
            <a:pPr lvl="1"/>
            <a:r>
              <a:rPr lang="en-US" sz="1600" dirty="0"/>
              <a:t>Using a physical cable or wireless media for connection</a:t>
            </a:r>
          </a:p>
          <a:p>
            <a:r>
              <a:rPr lang="en-US" sz="2000" dirty="0"/>
              <a:t>Transitioning to the </a:t>
            </a:r>
            <a:r>
              <a:rPr lang="en-US" sz="2000" dirty="0" err="1"/>
              <a:t>IoT</a:t>
            </a:r>
            <a:endParaRPr lang="en-US" sz="2000" dirty="0"/>
          </a:p>
          <a:p>
            <a:pPr lvl="1"/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314" y="3068512"/>
            <a:ext cx="7591745" cy="34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8124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67862"/>
            <a:ext cx="8772157" cy="1001942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Things as an Element</a:t>
            </a:r>
            <a:br>
              <a:rPr lang="en-US" dirty="0"/>
            </a:br>
            <a:r>
              <a:rPr lang="en-US" sz="3100" dirty="0"/>
              <a:t>Connecting to Non-Traditional Computer Things (Cont.)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706" y="1499628"/>
            <a:ext cx="7523182" cy="500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2999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E309E80-433C-5696-DD66-EF51BCDE2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25" y="1546324"/>
            <a:ext cx="8734425" cy="4913114"/>
          </a:xfrm>
        </p:spPr>
      </p:pic>
    </p:spTree>
    <p:extLst>
      <p:ext uri="{BB962C8B-B14F-4D97-AF65-F5344CB8AC3E}">
        <p14:creationId xmlns:p14="http://schemas.microsoft.com/office/powerpoint/2010/main" val="524031002"/>
      </p:ext>
    </p:extLst>
  </p:cSld>
  <p:clrMapOvr>
    <a:masterClrMapping/>
  </p:clrMapOvr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198B02FE-59AF-4313-B2FA-B9A3F3C1E378}"/>
    </a:ext>
  </a:ext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C5585B68-2BDF-41F6-9912-6E782196182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Instructor_Supplemental_Material_Template</Template>
  <TotalTime>0</TotalTime>
  <Pages>28</Pages>
  <Words>152</Words>
  <Application>Microsoft Office PowerPoint</Application>
  <PresentationFormat>Presentazione su schermo (4:3)</PresentationFormat>
  <Paragraphs>26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Courier New</vt:lpstr>
      <vt:lpstr>Wingdings</vt:lpstr>
      <vt:lpstr>PPT-TMPLT-WHT_C</vt:lpstr>
      <vt:lpstr>NetAcad-4F_PPT-WHT_060408</vt:lpstr>
      <vt:lpstr>Chapter 1: What is the Internet of Things?</vt:lpstr>
      <vt:lpstr>Chapter 1 - Sections &amp; Objectives</vt:lpstr>
      <vt:lpstr> Internet of Things The Internet</vt:lpstr>
      <vt:lpstr>Things as an Element Connecting to Non-Traditional Computer Things (Cont.)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Materials Chapter 1 What is the Internet of Things?</dc:title>
  <dc:creator>Suk-yi Pennock</dc:creator>
  <cp:lastModifiedBy>Giovanni De Rita</cp:lastModifiedBy>
  <cp:revision>52</cp:revision>
  <cp:lastPrinted>1999-01-27T00:54:54Z</cp:lastPrinted>
  <dcterms:created xsi:type="dcterms:W3CDTF">2016-07-19T22:00:40Z</dcterms:created>
  <dcterms:modified xsi:type="dcterms:W3CDTF">2022-10-24T14:28:44Z</dcterms:modified>
</cp:coreProperties>
</file>